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8" r:id="rId2"/>
    <p:sldId id="271" r:id="rId3"/>
    <p:sldId id="257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5" autoAdjust="0"/>
  </p:normalViewPr>
  <p:slideViewPr>
    <p:cSldViewPr>
      <p:cViewPr varScale="1">
        <p:scale>
          <a:sx n="85" d="100"/>
          <a:sy n="85" d="100"/>
        </p:scale>
        <p:origin x="-893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C3E69-E5AD-4202-AE8E-0E0071784CB7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48E1C-913F-4545-B58B-9B8F047CDEC2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D43AC-912B-4484-828F-D04D6BBAF77A}" type="datetimeFigureOut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4A3D5-03EC-4285-BDB5-250D3DA20198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1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11</a:t>
            </a:fld>
            <a:endParaRPr lang="cs-CZ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12</a:t>
            </a:fld>
            <a:endParaRPr lang="cs-CZ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13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9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VY_32_INOVACE_1609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dirty="0" smtClean="0"/>
              <a:t>VY_32_INOVACE_1609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24A3D5-03EC-4285-BDB5-250D3DA20198}" type="slidenum">
              <a:rPr lang="cs-CZ" smtClean="0"/>
              <a:pPr/>
              <a:t>10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105A1-F785-46FA-85AD-053C10EC10CD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80A62-72D0-42D4-A584-5C25721901A2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DE34E-FD5E-4676-9930-D5A977843012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3D668-5663-4396-8D90-E0A667F06475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B1B1-64A4-4DEC-99C2-5647102EBE0A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498D1-B1FC-48E8-984D-8D9428A1A612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4472E-73D0-4968-8CAA-4E98F7C8F1D5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5FE23-AA94-44C2-B122-C03968E8F1BF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672E7-7BCC-42A5-BA4F-1150D6641367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B3937-AABE-4F9F-82CA-7B98C0FE3F3D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B3535-E393-45F6-B4F3-3DE884A6DC34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AAE94-FD45-4FE7-BD63-88A7147A809E}" type="datetime1">
              <a:rPr lang="cs-CZ" smtClean="0"/>
              <a:pPr/>
              <a:t>26.6.2013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721E6-3603-40B5-A366-20DE639456C4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ee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n.wikipedia.org/wiki/Seminar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lishclub.com/speaking/presentations.htm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bc.co.uk/worldservice/learningenglish/business/talkingbusiness/unit3presentations/1opening.shtml" TargetMode="External"/><Relationship Id="rId5" Type="http://schemas.openxmlformats.org/officeDocument/2006/relationships/hyperlink" Target="http://www.themanbehindthecart.com/wp-content/uploads/2011/07/Poor-presentation.jpg" TargetMode="External"/><Relationship Id="rId4" Type="http://schemas.openxmlformats.org/officeDocument/2006/relationships/hyperlink" Target="http://en.wikipedia.org/wiki/Presentation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manbehindthecart.com/wp-content/uploads/2011/07/Poor-presentation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worldservice/learningenglish/business/talkingbusiness/unit3presentations/1opening.s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9. </a:t>
            </a:r>
            <a:r>
              <a:rPr lang="en-GB" dirty="0" smtClean="0"/>
              <a:t>A Speech/Presentation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b="1" dirty="0" smtClean="0"/>
              <a:t>Presentation</a:t>
            </a:r>
            <a:r>
              <a:rPr lang="en-US" dirty="0" smtClean="0"/>
              <a:t> is the act of introducing via </a:t>
            </a:r>
            <a:r>
              <a:rPr lang="en-US" dirty="0" smtClean="0">
                <a:hlinkClick r:id="rId3" action="ppaction://hlinkfile" tooltip="Speech"/>
              </a:rPr>
              <a:t>speech</a:t>
            </a:r>
            <a:r>
              <a:rPr lang="en-US" dirty="0" smtClean="0"/>
              <a:t> and various additional means (for example with sharing computer screen or projecting some screen information) new information to an audience. Usually presentations are used in </a:t>
            </a:r>
            <a:r>
              <a:rPr lang="en-US" dirty="0" smtClean="0">
                <a:hlinkClick r:id="rId4" action="ppaction://hlinkfile" tooltip="Seminars"/>
              </a:rPr>
              <a:t>seminars</a:t>
            </a:r>
            <a:r>
              <a:rPr lang="en-US" dirty="0" smtClean="0"/>
              <a:t>, courses and various other organizational scheduled meetings.</a:t>
            </a:r>
            <a:endParaRPr lang="cs-CZ" dirty="0" smtClean="0"/>
          </a:p>
          <a:p>
            <a:r>
              <a:rPr lang="en-US" dirty="0" smtClean="0"/>
              <a:t> http://en.wikipedia.org/wiki/Presentation</a:t>
            </a:r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Read or not to read</a:t>
            </a:r>
            <a:r>
              <a:rPr lang="cs-CZ" sz="3600" dirty="0" smtClean="0"/>
              <a:t>?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Your presentation may be written as an essay 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Giving a talk does not mean you just read what you have written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 It is necessary to know the subject well and use the notes to talk from</a:t>
            </a:r>
            <a:r>
              <a:rPr lang="cs-CZ" dirty="0" smtClean="0">
                <a:solidFill>
                  <a:schemeClr val="tx2"/>
                </a:solidFill>
              </a:rPr>
              <a:t> (</a:t>
            </a:r>
            <a:r>
              <a:rPr lang="en-GB" dirty="0" smtClean="0">
                <a:solidFill>
                  <a:schemeClr val="tx2"/>
                </a:solidFill>
              </a:rPr>
              <a:t>cards, visuals)</a:t>
            </a:r>
          </a:p>
          <a:p>
            <a:endParaRPr lang="cs-CZ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U</a:t>
            </a:r>
            <a:r>
              <a:rPr lang="en-GB" sz="3600" dirty="0" smtClean="0"/>
              <a:t>seful tips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Present your ideas, facts you have </a:t>
            </a:r>
            <a:r>
              <a:rPr lang="en-GB" dirty="0" smtClean="0">
                <a:solidFill>
                  <a:schemeClr val="tx2"/>
                </a:solidFill>
              </a:rPr>
              <a:t>found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Information should be clear and </a:t>
            </a:r>
            <a:r>
              <a:rPr lang="en-GB" dirty="0" smtClean="0">
                <a:solidFill>
                  <a:schemeClr val="tx2"/>
                </a:solidFill>
              </a:rPr>
              <a:t>brief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Use the right size of pictures, </a:t>
            </a:r>
            <a:r>
              <a:rPr lang="en-GB" dirty="0" smtClean="0">
                <a:solidFill>
                  <a:schemeClr val="tx2"/>
                </a:solidFill>
              </a:rPr>
              <a:t>headlines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U</a:t>
            </a:r>
            <a:r>
              <a:rPr lang="en-GB" dirty="0" smtClean="0">
                <a:solidFill>
                  <a:schemeClr val="tx2"/>
                </a:solidFill>
              </a:rPr>
              <a:t>se only one type of </a:t>
            </a:r>
            <a:r>
              <a:rPr lang="en-GB" dirty="0" smtClean="0">
                <a:solidFill>
                  <a:schemeClr val="tx2"/>
                </a:solidFill>
              </a:rPr>
              <a:t>media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Prepare </a:t>
            </a:r>
            <a:r>
              <a:rPr lang="en-GB" dirty="0" smtClean="0">
                <a:solidFill>
                  <a:schemeClr val="tx2"/>
                </a:solidFill>
              </a:rPr>
              <a:t>handouts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Practise your </a:t>
            </a:r>
            <a:r>
              <a:rPr lang="en-GB" dirty="0" smtClean="0">
                <a:solidFill>
                  <a:schemeClr val="tx2"/>
                </a:solidFill>
              </a:rPr>
              <a:t>talk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en-GB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Try to predict some of the questions to be asked by your </a:t>
            </a:r>
            <a:r>
              <a:rPr lang="en-GB" dirty="0" smtClean="0">
                <a:solidFill>
                  <a:schemeClr val="tx2"/>
                </a:solidFill>
              </a:rPr>
              <a:t>audience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en-GB" dirty="0" smtClean="0">
              <a:solidFill>
                <a:schemeClr val="tx2"/>
              </a:solidFill>
            </a:endParaRPr>
          </a:p>
          <a:p>
            <a:endParaRPr lang="cs-CZ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Useful links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>
                <a:hlinkClick r:id="rId3"/>
              </a:rPr>
              <a:t>http://www.englishclub.com/speaking/presentations.htm</a:t>
            </a:r>
            <a:endParaRPr lang="cs-CZ" dirty="0" smtClean="0"/>
          </a:p>
          <a:p>
            <a:r>
              <a:rPr lang="en-US" dirty="0" smtClean="0">
                <a:hlinkClick r:id="rId4"/>
              </a:rPr>
              <a:t>http://en.wikipedia.org/wiki/Presentation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http://www.themanbehindthecart.com/wp-content/uploads/2011/07/Poor-presentation.jpg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http://www.bbc.co.uk/worldservice/learningenglish/business/talkingbusiness/unit3presentations/1opening.shtml</a:t>
            </a: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References and Bibliography:</a:t>
            </a:r>
            <a:r>
              <a:rPr lang="cs-CZ" sz="3600" dirty="0" smtClean="0"/>
              <a:t/>
            </a:r>
            <a:br>
              <a:rPr lang="cs-CZ" sz="3600" dirty="0" smtClean="0"/>
            </a:b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Hornby A. S., </a:t>
            </a:r>
            <a:r>
              <a:rPr lang="en-GB" u="sng" dirty="0" smtClean="0">
                <a:solidFill>
                  <a:schemeClr val="tx2"/>
                </a:solidFill>
              </a:rPr>
              <a:t>Oxford Advanced Learner´s Dictionary 8</a:t>
            </a:r>
            <a:r>
              <a:rPr lang="en-GB" u="sng" baseline="30000" dirty="0" smtClean="0">
                <a:solidFill>
                  <a:schemeClr val="tx2"/>
                </a:solidFill>
              </a:rPr>
              <a:t>th</a:t>
            </a:r>
            <a:r>
              <a:rPr lang="en-GB" u="sng" dirty="0" smtClean="0">
                <a:solidFill>
                  <a:schemeClr val="tx2"/>
                </a:solidFill>
              </a:rPr>
              <a:t> edition</a:t>
            </a:r>
            <a:r>
              <a:rPr lang="en-GB" dirty="0" smtClean="0">
                <a:solidFill>
                  <a:schemeClr val="tx2"/>
                </a:solidFill>
              </a:rPr>
              <a:t>, OUP, 2010 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cs-CZ" dirty="0" smtClean="0">
                <a:solidFill>
                  <a:schemeClr val="tx2"/>
                </a:solidFill>
              </a:rPr>
              <a:t>Team of authors (Gryca, Sosnowska…), </a:t>
            </a:r>
            <a:r>
              <a:rPr lang="cs-CZ" u="sng" dirty="0" smtClean="0">
                <a:solidFill>
                  <a:schemeClr val="tx2"/>
                </a:solidFill>
              </a:rPr>
              <a:t>Exam Excellence</a:t>
            </a:r>
            <a:r>
              <a:rPr lang="cs-CZ" dirty="0" smtClean="0">
                <a:solidFill>
                  <a:schemeClr val="tx2"/>
                </a:solidFill>
              </a:rPr>
              <a:t>, OUP, 2006</a:t>
            </a:r>
            <a:r>
              <a:rPr lang="en-GB" dirty="0" smtClean="0">
                <a:solidFill>
                  <a:schemeClr val="tx2"/>
                </a:solidFill>
              </a:rPr>
              <a:t>Exam Excellence, team of authors, OUP</a:t>
            </a:r>
            <a:endParaRPr lang="cs-CZ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</a:t>
            </a:r>
            <a:r>
              <a:rPr lang="cs-CZ" dirty="0" smtClean="0"/>
              <a:t>- </a:t>
            </a:r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Introduction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Preparation process – 1,2,3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Structure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Language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Layout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Giving a presentation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Useful tips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Useful links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References and Bibliography 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Introduction: Why? Who to? How can you prepare for it?</a:t>
            </a:r>
            <a:endParaRPr lang="en-US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At school – Maturita Exam Topics, Information you want to share with others; At work – new project, new product, company strategies etc.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Other students, colleagues at work, academics, general public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Preparing a talk is similar to preparing an essay – you need a plan/outline</a:t>
            </a:r>
          </a:p>
          <a:p>
            <a:endParaRPr lang="cs-CZ" dirty="0">
              <a:solidFill>
                <a:schemeClr val="tx2"/>
              </a:solidFill>
            </a:endParaRPr>
          </a:p>
          <a:p>
            <a:endParaRPr lang="cs-CZ" dirty="0" smtClean="0">
              <a:solidFill>
                <a:schemeClr val="tx2"/>
              </a:solidFill>
            </a:endParaRPr>
          </a:p>
          <a:p>
            <a:endParaRPr lang="cs-CZ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Preparation 1</a:t>
            </a:r>
            <a:br>
              <a:rPr lang="en-GB" sz="3200" dirty="0" smtClean="0"/>
            </a:br>
            <a:r>
              <a:rPr lang="en-GB" sz="3200" dirty="0" smtClean="0"/>
              <a:t>A good preparation is the most important factor</a:t>
            </a:r>
            <a:endParaRPr lang="en-GB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The p</a:t>
            </a:r>
            <a:r>
              <a:rPr lang="en-US" dirty="0" smtClean="0">
                <a:solidFill>
                  <a:schemeClr val="tx2"/>
                </a:solidFill>
              </a:rPr>
              <a:t>urpose of your talk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Audience 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Topic 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cs-CZ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Time </a:t>
            </a:r>
            <a:r>
              <a:rPr lang="cs-CZ" dirty="0" smtClean="0">
                <a:hlinkClick r:id="rId3"/>
              </a:rPr>
              <a:t>http://www.themanbehindthecart.com/wp-content/uploads/2011/07/Poor-presentation.jpg</a:t>
            </a:r>
            <a:endParaRPr lang="cs-CZ" dirty="0" smtClean="0"/>
          </a:p>
          <a:p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en-GB" sz="3200" dirty="0" smtClean="0"/>
              <a:t>Preparation 2</a:t>
            </a:r>
            <a:br>
              <a:rPr lang="en-GB" sz="3200" dirty="0" smtClean="0"/>
            </a:br>
            <a:r>
              <a:rPr lang="en-GB" sz="3200" dirty="0" smtClean="0"/>
              <a:t>Points to consider:</a:t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sz="2800" dirty="0" smtClean="0">
                <a:solidFill>
                  <a:schemeClr val="tx2"/>
                </a:solidFill>
              </a:rPr>
              <a:t>T</a:t>
            </a:r>
            <a:r>
              <a:rPr lang="en-GB" sz="2800" dirty="0" smtClean="0">
                <a:solidFill>
                  <a:schemeClr val="tx2"/>
                </a:solidFill>
              </a:rPr>
              <a:t>he purpose of your talk</a:t>
            </a:r>
            <a:r>
              <a:rPr lang="cs-CZ" sz="2800" dirty="0" smtClean="0">
                <a:solidFill>
                  <a:schemeClr val="tx2"/>
                </a:solidFill>
              </a:rPr>
              <a:t>:</a:t>
            </a:r>
            <a:r>
              <a:rPr lang="en-GB" sz="2800" dirty="0" smtClean="0">
                <a:solidFill>
                  <a:schemeClr val="tx2"/>
                </a:solidFill>
              </a:rPr>
              <a:t> Inform? Entertain? Persuade?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Audience</a:t>
            </a:r>
            <a:r>
              <a:rPr lang="cs-CZ" sz="2800" dirty="0" smtClean="0">
                <a:solidFill>
                  <a:schemeClr val="tx2"/>
                </a:solidFill>
              </a:rPr>
              <a:t>:</a:t>
            </a:r>
            <a:r>
              <a:rPr lang="en-GB" sz="2800" dirty="0" smtClean="0">
                <a:solidFill>
                  <a:schemeClr val="tx2"/>
                </a:solidFill>
              </a:rPr>
              <a:t> </a:t>
            </a:r>
            <a:r>
              <a:rPr lang="cs-CZ" sz="2800" dirty="0" smtClean="0">
                <a:solidFill>
                  <a:schemeClr val="tx2"/>
                </a:solidFill>
              </a:rPr>
              <a:t>T</a:t>
            </a:r>
            <a:r>
              <a:rPr lang="en-GB" sz="2800" dirty="0" smtClean="0">
                <a:solidFill>
                  <a:schemeClr val="tx2"/>
                </a:solidFill>
              </a:rPr>
              <a:t>heir knowledge</a:t>
            </a:r>
            <a:r>
              <a:rPr lang="cs-CZ" sz="2800" dirty="0" smtClean="0">
                <a:solidFill>
                  <a:schemeClr val="tx2"/>
                </a:solidFill>
              </a:rPr>
              <a:t>, i</a:t>
            </a:r>
            <a:r>
              <a:rPr lang="en-GB" sz="2800" dirty="0" smtClean="0">
                <a:solidFill>
                  <a:schemeClr val="tx2"/>
                </a:solidFill>
              </a:rPr>
              <a:t>nterests, amount of information</a:t>
            </a:r>
            <a:endParaRPr lang="cs-CZ" sz="2800" dirty="0" smtClean="0">
              <a:solidFill>
                <a:schemeClr val="tx2"/>
              </a:solidFill>
            </a:endParaRPr>
          </a:p>
          <a:p>
            <a:r>
              <a:rPr lang="en-GB" sz="2800" dirty="0" smtClean="0">
                <a:solidFill>
                  <a:schemeClr val="tx2"/>
                </a:solidFill>
              </a:rPr>
              <a:t>Time of your talk</a:t>
            </a:r>
          </a:p>
          <a:p>
            <a:r>
              <a:rPr lang="en-GB" sz="2800" dirty="0" smtClean="0">
                <a:solidFill>
                  <a:schemeClr val="tx2"/>
                </a:solidFill>
              </a:rPr>
              <a:t>Topic</a:t>
            </a:r>
            <a:r>
              <a:rPr lang="cs-CZ" sz="2800" dirty="0" smtClean="0">
                <a:solidFill>
                  <a:schemeClr val="tx2"/>
                </a:solidFill>
              </a:rPr>
              <a:t>:</a:t>
            </a:r>
            <a:r>
              <a:rPr lang="en-GB" sz="2800" dirty="0" smtClean="0">
                <a:solidFill>
                  <a:schemeClr val="tx2"/>
                </a:solidFill>
              </a:rPr>
              <a:t> </a:t>
            </a:r>
            <a:r>
              <a:rPr lang="cs-CZ" sz="2800" dirty="0" smtClean="0">
                <a:solidFill>
                  <a:schemeClr val="tx2"/>
                </a:solidFill>
              </a:rPr>
              <a:t>Your choice or a </a:t>
            </a:r>
            <a:r>
              <a:rPr lang="en-GB" sz="2800" dirty="0" smtClean="0">
                <a:solidFill>
                  <a:schemeClr val="tx2"/>
                </a:solidFill>
              </a:rPr>
              <a:t>specific area </a:t>
            </a:r>
            <a:r>
              <a:rPr lang="cs-CZ" sz="2800" dirty="0" smtClean="0">
                <a:solidFill>
                  <a:schemeClr val="tx2"/>
                </a:solidFill>
              </a:rPr>
              <a:t>you should speak about; </a:t>
            </a:r>
            <a:r>
              <a:rPr lang="en-GB" sz="2800" dirty="0" smtClean="0">
                <a:solidFill>
                  <a:schemeClr val="tx2"/>
                </a:solidFill>
              </a:rPr>
              <a:t>be realistic in terms of</a:t>
            </a:r>
            <a:r>
              <a:rPr lang="cs-CZ" sz="2800" dirty="0" smtClean="0">
                <a:solidFill>
                  <a:schemeClr val="tx2"/>
                </a:solidFill>
              </a:rPr>
              <a:t> the amount of information and the </a:t>
            </a:r>
            <a:r>
              <a:rPr lang="en-GB" sz="2800" dirty="0" smtClean="0">
                <a:solidFill>
                  <a:schemeClr val="tx2"/>
                </a:solidFill>
              </a:rPr>
              <a:t>time </a:t>
            </a:r>
            <a:r>
              <a:rPr lang="cs-CZ" sz="2800" dirty="0" smtClean="0">
                <a:solidFill>
                  <a:schemeClr val="tx2"/>
                </a:solidFill>
              </a:rPr>
              <a:t>you have</a:t>
            </a:r>
            <a:r>
              <a:rPr lang="en-GB" sz="2800" dirty="0" smtClean="0">
                <a:solidFill>
                  <a:schemeClr val="tx2"/>
                </a:solidFill>
              </a:rPr>
              <a:t> </a:t>
            </a:r>
            <a:r>
              <a:rPr lang="cs-CZ" sz="2800" dirty="0" smtClean="0">
                <a:solidFill>
                  <a:schemeClr val="tx2"/>
                </a:solidFill>
              </a:rPr>
              <a:t> </a:t>
            </a:r>
            <a:endParaRPr lang="en-GB" sz="2800" dirty="0" smtClean="0">
              <a:solidFill>
                <a:schemeClr val="tx2"/>
              </a:solidFill>
            </a:endParaRPr>
          </a:p>
          <a:p>
            <a:r>
              <a:rPr lang="en-GB" sz="2800" dirty="0" smtClean="0">
                <a:solidFill>
                  <a:schemeClr val="tx2"/>
                </a:solidFill>
              </a:rPr>
              <a:t>Collection of ideas</a:t>
            </a:r>
            <a:r>
              <a:rPr lang="cs-CZ" sz="2800" dirty="0" smtClean="0">
                <a:solidFill>
                  <a:schemeClr val="tx2"/>
                </a:solidFill>
              </a:rPr>
              <a:t>: You need more</a:t>
            </a:r>
            <a:r>
              <a:rPr lang="en-GB" sz="2800" dirty="0" smtClean="0">
                <a:solidFill>
                  <a:schemeClr val="tx2"/>
                </a:solidFill>
              </a:rPr>
              <a:t> information</a:t>
            </a:r>
            <a:r>
              <a:rPr lang="cs-CZ" sz="2800" dirty="0" smtClean="0">
                <a:solidFill>
                  <a:schemeClr val="tx2"/>
                </a:solidFill>
              </a:rPr>
              <a:t> to be able to support your speech, notes</a:t>
            </a:r>
            <a:endParaRPr lang="en-GB" sz="2800" dirty="0" smtClean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Preparation</a:t>
            </a:r>
            <a:r>
              <a:rPr lang="cs-CZ" sz="3600" dirty="0" smtClean="0"/>
              <a:t> 3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/>
                </a:solidFill>
              </a:rPr>
              <a:t>Plan your talk (what you must tell the audience, what you should and what your want to tell them if you have time)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The </a:t>
            </a:r>
            <a:r>
              <a:rPr lang="en-GB" dirty="0" smtClean="0">
                <a:solidFill>
                  <a:schemeClr val="tx2"/>
                </a:solidFill>
              </a:rPr>
              <a:t>Structure: </a:t>
            </a:r>
            <a:endParaRPr lang="en-GB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Structure of your text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3000" u="sng" dirty="0" smtClean="0">
                <a:solidFill>
                  <a:schemeClr val="tx2"/>
                </a:solidFill>
              </a:rPr>
              <a:t>Introduction</a:t>
            </a:r>
            <a:r>
              <a:rPr lang="cs-CZ" sz="3000" dirty="0" smtClean="0">
                <a:solidFill>
                  <a:schemeClr val="tx2"/>
                </a:solidFill>
              </a:rPr>
              <a:t>: basic facts, overview of your presentation</a:t>
            </a:r>
            <a:endParaRPr lang="en-GB" sz="3000" dirty="0" smtClean="0">
              <a:solidFill>
                <a:schemeClr val="tx2"/>
              </a:solidFill>
            </a:endParaRPr>
          </a:p>
          <a:p>
            <a:r>
              <a:rPr lang="cs-CZ" sz="3000" u="sng" dirty="0" smtClean="0">
                <a:solidFill>
                  <a:schemeClr val="tx2"/>
                </a:solidFill>
              </a:rPr>
              <a:t>Main</a:t>
            </a:r>
            <a:r>
              <a:rPr lang="en-GB" sz="3000" u="sng" dirty="0" smtClean="0">
                <a:solidFill>
                  <a:schemeClr val="tx2"/>
                </a:solidFill>
              </a:rPr>
              <a:t> Body</a:t>
            </a:r>
            <a:r>
              <a:rPr lang="cs-CZ" sz="3000" u="sng" dirty="0" smtClean="0">
                <a:solidFill>
                  <a:schemeClr val="tx2"/>
                </a:solidFill>
              </a:rPr>
              <a:t>:</a:t>
            </a:r>
            <a:r>
              <a:rPr lang="cs-CZ" sz="3000" dirty="0" smtClean="0">
                <a:solidFill>
                  <a:schemeClr val="tx2"/>
                </a:solidFill>
              </a:rPr>
              <a:t> </a:t>
            </a:r>
            <a:r>
              <a:rPr lang="en-US" sz="3000" dirty="0" smtClean="0">
                <a:solidFill>
                  <a:schemeClr val="tx2"/>
                </a:solidFill>
              </a:rPr>
              <a:t>Headings show the different sections of your talk – enable  you to find the way through the text – you may present for and against arguments in a balanced way, justify only the argument for or only the argument against the general statement </a:t>
            </a:r>
          </a:p>
          <a:p>
            <a:r>
              <a:rPr lang="en-US" sz="3000" u="sng" dirty="0" smtClean="0">
                <a:solidFill>
                  <a:schemeClr val="tx2"/>
                </a:solidFill>
              </a:rPr>
              <a:t>Conclusion</a:t>
            </a:r>
            <a:r>
              <a:rPr lang="en-US" sz="3000" dirty="0" smtClean="0">
                <a:solidFill>
                  <a:schemeClr val="tx2"/>
                </a:solidFill>
              </a:rPr>
              <a:t> – summary of the information and your opinion</a:t>
            </a:r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Language of presentations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chemeClr val="tx2"/>
                </a:solidFill>
              </a:rPr>
              <a:t>There are some </a:t>
            </a:r>
            <a:r>
              <a:rPr lang="en-GB" dirty="0" smtClean="0">
                <a:solidFill>
                  <a:schemeClr val="tx2"/>
                </a:solidFill>
              </a:rPr>
              <a:t>versatile</a:t>
            </a:r>
            <a:r>
              <a:rPr lang="cs-CZ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phrases to open and close up your presentation</a:t>
            </a:r>
          </a:p>
          <a:p>
            <a:endParaRPr lang="cs-CZ" dirty="0" smtClean="0"/>
          </a:p>
          <a:p>
            <a:pPr>
              <a:buNone/>
            </a:pPr>
            <a:r>
              <a:rPr lang="cs-CZ" dirty="0" smtClean="0">
                <a:hlinkClick r:id="rId3"/>
              </a:rPr>
              <a:t>http://www.bbc.co.uk/worldservice/learningenglish/business/talkingbusiness/unit3presentations/1opening.shtml</a:t>
            </a:r>
            <a:endParaRPr lang="cs-CZ" dirty="0" smtClean="0"/>
          </a:p>
          <a:p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Layout</a:t>
            </a:r>
            <a:endParaRPr lang="en-GB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Opening – introduction, overview, attention of the audience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Individual points of your presentation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Closing – summary</a:t>
            </a:r>
          </a:p>
          <a:p>
            <a:r>
              <a:rPr lang="en-GB" dirty="0" smtClean="0">
                <a:solidFill>
                  <a:schemeClr val="tx2"/>
                </a:solidFill>
              </a:rPr>
              <a:t>Time for questions</a:t>
            </a:r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565</Words>
  <Application>Microsoft Office PowerPoint</Application>
  <PresentationFormat>Předvádění na obrazovce (4:3)</PresentationFormat>
  <Paragraphs>108</Paragraphs>
  <Slides>13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9. A Speech/Presentation</vt:lpstr>
      <vt:lpstr>Presentation - content</vt:lpstr>
      <vt:lpstr>Introduction: Why? Who to? How can you prepare for it?</vt:lpstr>
      <vt:lpstr>Preparation 1 A good preparation is the most important factor</vt:lpstr>
      <vt:lpstr> Preparation 2 Points to consider: </vt:lpstr>
      <vt:lpstr>Preparation 3</vt:lpstr>
      <vt:lpstr>Structure of your text</vt:lpstr>
      <vt:lpstr>Language of presentations</vt:lpstr>
      <vt:lpstr>Layout</vt:lpstr>
      <vt:lpstr>Read or not to read?</vt:lpstr>
      <vt:lpstr>Useful tips</vt:lpstr>
      <vt:lpstr>Useful links</vt:lpstr>
      <vt:lpstr>References and Bibliography: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Talks, Oral presentations</dc:title>
  <dc:creator>m</dc:creator>
  <cp:lastModifiedBy>m</cp:lastModifiedBy>
  <cp:revision>34</cp:revision>
  <dcterms:created xsi:type="dcterms:W3CDTF">2013-01-29T21:38:43Z</dcterms:created>
  <dcterms:modified xsi:type="dcterms:W3CDTF">2013-06-26T07:40:57Z</dcterms:modified>
</cp:coreProperties>
</file>