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9" r:id="rId10"/>
    <p:sldId id="263" r:id="rId11"/>
    <p:sldId id="270" r:id="rId12"/>
    <p:sldId id="268" r:id="rId13"/>
    <p:sldId id="271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4660"/>
  </p:normalViewPr>
  <p:slideViewPr>
    <p:cSldViewPr>
      <p:cViewPr varScale="1">
        <p:scale>
          <a:sx n="68" d="100"/>
          <a:sy n="68" d="100"/>
        </p:scale>
        <p:origin x="-8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26.6.2013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\Desktop\425px-JanMulač-BedřichSmet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57750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728191"/>
          </a:xfrm>
        </p:spPr>
        <p:txBody>
          <a:bodyPr/>
          <a:lstStyle/>
          <a:p>
            <a:r>
              <a:rPr lang="cs-CZ" b="1" dirty="0" smtClean="0"/>
              <a:t>Bedřich Smetana – Má vlast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7232848" cy="625624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				              </a:t>
            </a:r>
            <a:r>
              <a:rPr lang="cs-CZ" i="1" dirty="0" smtClean="0"/>
              <a:t>Sandra Malá</a:t>
            </a:r>
            <a:endParaRPr lang="cs-CZ" i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5292080" y="26064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VY_</a:t>
            </a:r>
            <a:r>
              <a:rPr lang="cs-CZ" dirty="0" smtClean="0"/>
              <a:t>32_</a:t>
            </a:r>
            <a:r>
              <a:rPr lang="cs-CZ" dirty="0" smtClean="0"/>
              <a:t>INOVACE_0914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Krásná krajina naší země, blíže neurčená</a:t>
            </a:r>
          </a:p>
          <a:p>
            <a:pPr>
              <a:buNone/>
            </a:pPr>
            <a:r>
              <a:rPr lang="cs-CZ" dirty="0" smtClean="0"/>
              <a:t>	(Z českých luhů a hájů)</a:t>
            </a:r>
          </a:p>
          <a:p>
            <a:pPr>
              <a:buFont typeface="Arial" charset="0"/>
              <a:buChar char="•"/>
            </a:pPr>
            <a:endParaRPr lang="cs-CZ" dirty="0" smtClean="0"/>
          </a:p>
          <a:p>
            <a:pPr>
              <a:buFont typeface="Arial" charset="0"/>
              <a:buChar char="•"/>
            </a:pPr>
            <a:r>
              <a:rPr lang="cs-CZ" dirty="0" smtClean="0"/>
              <a:t>Připomenutí historické doby, kterou Smetanova doba považovala za slavnou a hodnou připomínání. Husitské město, symbol revolty a odhodlání (Tábor)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\Desktop\438px-Husité_-_Jenský_kode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006339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995936" cy="3802434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Boj husitů s křižáky. Vyobrazení z Jenského kodexu z 15. století</a:t>
            </a:r>
            <a:endParaRPr lang="cs-C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\Desktop\800px-VBla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3512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Tajemná hora a naděje na záchranu země v dobách nejhorších (Blaník) </a:t>
            </a:r>
            <a:br>
              <a:rPr lang="cs-CZ" dirty="0" smtClean="0"/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\Desktop\Cerny-Jiras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132" y="0"/>
            <a:ext cx="9189132" cy="6857999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endParaRPr lang="cs-CZ" sz="2800" dirty="0"/>
          </a:p>
        </p:txBody>
      </p:sp>
      <p:sp>
        <p:nvSpPr>
          <p:cNvPr id="5" name="Obdélník 4"/>
          <p:cNvSpPr/>
          <p:nvPr/>
        </p:nvSpPr>
        <p:spPr>
          <a:xfrm>
            <a:off x="467544" y="5949280"/>
            <a:ext cx="6390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/>
              <a:t>Svatý Václav vyjíždí v čele blanických rytířů z hory (V. Černý, 1898)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Skladatelem snadno a rychle – úkol pro skupiny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Představte si, že jste se přihlásili do dobře placené soutěže Evropské unie, jejíž zadání zní:</a:t>
            </a:r>
          </a:p>
          <a:p>
            <a:pPr algn="ctr">
              <a:buNone/>
            </a:pP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endParaRPr lang="cs-CZ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cs-CZ" b="1" dirty="0" smtClean="0">
                <a:solidFill>
                  <a:srgbClr val="0070C0"/>
                </a:solidFill>
              </a:rPr>
              <a:t>ZKOMPONUJTE CYKLUS SKLADEB NEJMÉNĚ O 4 ČÁSTECH,  INSPIROVANÝ VAŠÍ ZEMÍ, NÁRODEM, JEHO DĚJINAMI, SOUČASNOSTÍ I BUDOUCÍMI VYHLÍDKAMI</a:t>
            </a:r>
          </a:p>
          <a:p>
            <a:pPr>
              <a:buFont typeface="Arial" charset="0"/>
              <a:buChar char="•"/>
            </a:pPr>
            <a:endParaRPr lang="cs-CZ" dirty="0" smtClean="0"/>
          </a:p>
        </p:txBody>
      </p:sp>
      <p:pic>
        <p:nvPicPr>
          <p:cNvPr id="7170" name="Picture 2" descr="C:\Users\l\Desktop\800px-Flag_of_Europe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80928"/>
            <a:ext cx="1584176" cy="1055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Komponujeme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 vašem hudebním talentu nikdo nepochybuje, </a:t>
            </a:r>
            <a:r>
              <a:rPr lang="cs-CZ" b="1" dirty="0" smtClean="0"/>
              <a:t>ale poraďte se nejprve s přáteli </a:t>
            </a:r>
            <a:r>
              <a:rPr lang="cs-CZ" dirty="0" smtClean="0"/>
              <a:t>o mimohudební inspiraci </a:t>
            </a:r>
            <a:r>
              <a:rPr lang="cs-CZ" b="1" dirty="0" smtClean="0"/>
              <a:t>- jaké konkrétní  části </a:t>
            </a:r>
            <a:r>
              <a:rPr lang="cs-CZ" dirty="0" smtClean="0"/>
              <a:t>by </a:t>
            </a:r>
            <a:r>
              <a:rPr lang="cs-CZ" i="1" dirty="0" smtClean="0"/>
              <a:t>Má vlast dneška </a:t>
            </a:r>
            <a:r>
              <a:rPr lang="cs-CZ" dirty="0" smtClean="0"/>
              <a:t>měla mít?</a:t>
            </a:r>
          </a:p>
          <a:p>
            <a:endParaRPr lang="cs-CZ" dirty="0" smtClean="0"/>
          </a:p>
          <a:p>
            <a:r>
              <a:rPr lang="cs-CZ" dirty="0" smtClean="0"/>
              <a:t>A  až budete vědět, vyberte si pak jednu z nich a společně promyslete, </a:t>
            </a:r>
            <a:r>
              <a:rPr lang="cs-CZ" b="1" dirty="0" smtClean="0"/>
              <a:t>jakou hudbou </a:t>
            </a:r>
            <a:r>
              <a:rPr lang="cs-CZ" dirty="0" smtClean="0"/>
              <a:t>byste ji </a:t>
            </a:r>
            <a:r>
              <a:rPr lang="cs-CZ" smtClean="0"/>
              <a:t>například symbolizovali.</a:t>
            </a:r>
            <a:endParaRPr lang="cs-CZ" dirty="0" smtClean="0"/>
          </a:p>
          <a:p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453" y="1600200"/>
            <a:ext cx="821109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Úvod – soutěž</a:t>
            </a:r>
            <a:br>
              <a:rPr lang="cs-CZ" b="1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b="1" dirty="0" smtClean="0"/>
              <a:t>Ve skupinách o 3-4 členech si zkuste vzpomenout na odpovědi k následujícím otázkám:</a:t>
            </a:r>
          </a:p>
          <a:p>
            <a:pPr algn="ctr">
              <a:buNone/>
            </a:pPr>
            <a:endParaRPr lang="cs-CZ" b="1" dirty="0" smtClean="0"/>
          </a:p>
          <a:p>
            <a:r>
              <a:rPr lang="cs-CZ" dirty="0" smtClean="0"/>
              <a:t>1. Pro jaké obsazení je psána Má vlast?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2. V jakém období svého života psal Smetana toto dílo?</a:t>
            </a:r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Soutěž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cs-CZ" dirty="0" smtClean="0"/>
              <a:t>3. Byl tehdy Smetana zcela zdráv a svěží?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4. Napište co nejvíce názvů slavných částí tohoto díla, ideálně naznačte i jejich vzájemné pořadí.</a:t>
            </a:r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Kontrola - výsledky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Získané a utříděné informace si prosím zapište jako výpisky.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Má vlast</a:t>
            </a:r>
          </a:p>
          <a:p>
            <a:pPr>
              <a:buNone/>
            </a:pPr>
            <a:r>
              <a:rPr lang="cs-CZ" dirty="0" smtClean="0"/>
              <a:t>šest symfonických básní pro orchestr</a:t>
            </a:r>
          </a:p>
          <a:p>
            <a:pPr>
              <a:buNone/>
            </a:pPr>
            <a:r>
              <a:rPr lang="cs-CZ" dirty="0" smtClean="0"/>
              <a:t>vznik 1874-79 (S. umírá 1884)</a:t>
            </a:r>
          </a:p>
          <a:p>
            <a:pPr>
              <a:buNone/>
            </a:pPr>
            <a:r>
              <a:rPr lang="cs-CZ" dirty="0" smtClean="0"/>
              <a:t>Smetana již předtím zcela ohluchl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\Desktop\442px-Bedřich_Smetana,_titulní_strana_k_Tábo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9254" y="1196751"/>
            <a:ext cx="4489210" cy="5040561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/>
              <a:t>Má vlast – části: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 Vyšehrad</a:t>
            </a:r>
          </a:p>
          <a:p>
            <a:pPr>
              <a:buNone/>
            </a:pPr>
            <a:r>
              <a:rPr lang="cs-CZ" dirty="0" smtClean="0"/>
              <a:t> Vltava</a:t>
            </a:r>
          </a:p>
          <a:p>
            <a:pPr>
              <a:buNone/>
            </a:pPr>
            <a:r>
              <a:rPr lang="cs-CZ" dirty="0" smtClean="0"/>
              <a:t> Šárka</a:t>
            </a:r>
          </a:p>
          <a:p>
            <a:pPr>
              <a:buNone/>
            </a:pPr>
            <a:r>
              <a:rPr lang="cs-CZ" dirty="0" smtClean="0"/>
              <a:t> Z českých luhů a hájů</a:t>
            </a:r>
          </a:p>
          <a:p>
            <a:pPr>
              <a:buNone/>
            </a:pPr>
            <a:r>
              <a:rPr lang="cs-CZ" dirty="0" smtClean="0"/>
              <a:t> Tábor</a:t>
            </a:r>
          </a:p>
          <a:p>
            <a:pPr>
              <a:buNone/>
            </a:pPr>
            <a:r>
              <a:rPr lang="cs-CZ" dirty="0" smtClean="0"/>
              <a:t> Blaník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Která skupina dopadla nejlépe? Gratulujeme!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částí pro cyklus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	Když se teď podíváte na jména všech částí – napadne vás, podle </a:t>
            </a:r>
            <a:r>
              <a:rPr lang="cs-CZ" b="1" dirty="0" smtClean="0"/>
              <a:t>jakého klíče je asi mohl autor vybírat?</a:t>
            </a:r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Poraďte se se svými kolegy ve skupině a společně zformulujte odpověď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Poslech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Mezitím si pustíme několik ukázek z Mé vlasti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Jaké odpovědi vás napadly?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\Desktop\800px-Vysehrad_Rock_Prague_C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latin typeface="Arial Black" pitchFamily="34" charset="0"/>
              </a:rPr>
              <a:t>Smetanovy symboly českých zemí</a:t>
            </a:r>
            <a:endParaRPr lang="cs-CZ" b="1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r>
              <a:rPr lang="cs-CZ" b="1" dirty="0" smtClean="0"/>
              <a:t>Dávné, legendární i historické sídlo moudrých vládců (Vyšehrad)</a:t>
            </a:r>
          </a:p>
          <a:p>
            <a:endParaRPr lang="cs-CZ" dirty="0" smtClean="0"/>
          </a:p>
          <a:p>
            <a:r>
              <a:rPr lang="cs-CZ" b="1" dirty="0" smtClean="0"/>
              <a:t>Národní řeka Čechů, v Čechách pramení i ústí, Labe bohužel teče ještě skrz Německo (Vltava)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\Desktop\Adof_Liebscher_-_Dívčí_vá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1" y="2505138"/>
            <a:ext cx="6732240" cy="4352862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cs-CZ" dirty="0" smtClean="0"/>
              <a:t>Hrdinka jedné ze starých českých pověstí</a:t>
            </a:r>
          </a:p>
          <a:p>
            <a:pPr>
              <a:buNone/>
            </a:pPr>
            <a:r>
              <a:rPr lang="cs-CZ" dirty="0" smtClean="0"/>
              <a:t>	a její dramatický příběh </a:t>
            </a:r>
            <a:r>
              <a:rPr lang="cs-CZ" b="1" dirty="0" smtClean="0"/>
              <a:t>(Šárka) </a:t>
            </a:r>
          </a:p>
          <a:p>
            <a:endParaRPr lang="cs-CZ" dirty="0" smtClean="0"/>
          </a:p>
          <a:p>
            <a:pPr>
              <a:buNone/>
            </a:pPr>
            <a:r>
              <a:rPr lang="cs-CZ" sz="2000" dirty="0" smtClean="0"/>
              <a:t>Obraz A.</a:t>
            </a:r>
          </a:p>
          <a:p>
            <a:pPr>
              <a:buNone/>
            </a:pPr>
            <a:r>
              <a:rPr lang="cs-CZ" sz="2000" dirty="0" err="1" smtClean="0"/>
              <a:t>Liebscherra</a:t>
            </a: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Dívčí válka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341</Words>
  <Application>Microsoft Office PowerPoint</Application>
  <PresentationFormat>Předvádění na obrazovce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sady Office</vt:lpstr>
      <vt:lpstr>Bedřich Smetana – Má vlast </vt:lpstr>
      <vt:lpstr>Úvod – soutěž </vt:lpstr>
      <vt:lpstr>Soutěž</vt:lpstr>
      <vt:lpstr>Kontrola - výsledky</vt:lpstr>
      <vt:lpstr>Výsledky</vt:lpstr>
      <vt:lpstr>Výběr částí pro cyklus</vt:lpstr>
      <vt:lpstr>Poslech</vt:lpstr>
      <vt:lpstr>Smetanovy symboly českých zemí</vt:lpstr>
      <vt:lpstr>Snímek 9</vt:lpstr>
      <vt:lpstr>Snímek 10</vt:lpstr>
      <vt:lpstr>Boj husitů s křižáky. Vyobrazení z Jenského kodexu z 15. století</vt:lpstr>
      <vt:lpstr>Tajemná hora a naděje na záchranu země v dobách nejhorších (Blaník)  </vt:lpstr>
      <vt:lpstr>Snímek 13</vt:lpstr>
      <vt:lpstr>Skladatelem snadno a rychle – úkol pro skupiny</vt:lpstr>
      <vt:lpstr>Komponujeme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Bedřich Smetana – Má vlast </dc:title>
  <dc:creator>Sandra</dc:creator>
  <cp:lastModifiedBy>l</cp:lastModifiedBy>
  <cp:revision>41</cp:revision>
  <dcterms:created xsi:type="dcterms:W3CDTF">2012-07-24T14:23:15Z</dcterms:created>
  <dcterms:modified xsi:type="dcterms:W3CDTF">2013-06-26T10:21:20Z</dcterms:modified>
</cp:coreProperties>
</file>